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EB Garamond" charset="1" panose="00000000000000000000"/>
      <p:regular r:id="rId7"/>
    </p:embeddedFont>
    <p:embeddedFont>
      <p:font typeface="Ovo" charset="1" panose="02020502070400060406"/>
      <p:regular r:id="rId8"/>
    </p:embeddedFont>
    <p:embeddedFont>
      <p:font typeface="Eyesome Script" charset="1" panose="00000000000000000000"/>
      <p:regular r:id="rId9"/>
    </p:embeddedFont>
    <p:embeddedFont>
      <p:font typeface="Tangerine" charset="1" panose="02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909256" y="4029233"/>
            <a:ext cx="7613488" cy="1651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5"/>
              </a:lnSpc>
            </a:pPr>
            <a:r>
              <a:rPr lang="en-US" sz="6510" spc="1953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WEDDING OF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536383" y="30894982"/>
            <a:ext cx="18359233" cy="2349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81"/>
              </a:lnSpc>
            </a:pPr>
            <a:r>
              <a:rPr lang="en-US" sz="7023" spc="1165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123 Anywhere St., </a:t>
            </a:r>
          </a:p>
          <a:p>
            <a:pPr algn="ctr">
              <a:lnSpc>
                <a:spcPts val="9481"/>
              </a:lnSpc>
            </a:pPr>
            <a:r>
              <a:rPr lang="en-US" sz="7023" spc="1165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Any City, ST 12345</a:t>
            </a:r>
          </a:p>
        </p:txBody>
      </p:sp>
      <p:sp>
        <p:nvSpPr>
          <p:cNvPr name="AutoShape 4" id="4"/>
          <p:cNvSpPr/>
          <p:nvPr/>
        </p:nvSpPr>
        <p:spPr>
          <a:xfrm flipH="true">
            <a:off x="8565308" y="25930483"/>
            <a:ext cx="10092687" cy="0"/>
          </a:xfrm>
          <a:prstGeom prst="line">
            <a:avLst/>
          </a:prstGeom>
          <a:ln cap="rnd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5645644" y="17083185"/>
            <a:ext cx="15408852" cy="2736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49"/>
              </a:lnSpc>
            </a:pPr>
            <a:r>
              <a:rPr lang="en-US" sz="32098">
                <a:solidFill>
                  <a:srgbClr val="000000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Olivia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27143" y="21678227"/>
            <a:ext cx="15408852" cy="2736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49"/>
              </a:lnSpc>
            </a:pPr>
            <a:r>
              <a:rPr lang="en-US" sz="32098">
                <a:solidFill>
                  <a:srgbClr val="000000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Mark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565308" y="23916593"/>
            <a:ext cx="10344727" cy="1492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05"/>
              </a:lnSpc>
            </a:pPr>
            <a:r>
              <a:rPr lang="en-US" sz="7194" spc="2158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10.05.2026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543636" y="26042338"/>
            <a:ext cx="10344727" cy="1492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05"/>
              </a:lnSpc>
            </a:pPr>
            <a:r>
              <a:rPr lang="en-US" sz="7194" spc="2158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AT 2:30 PM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90369" y="15579650"/>
            <a:ext cx="5736774" cy="6573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31"/>
              </a:lnSpc>
            </a:pPr>
            <a:r>
              <a:rPr lang="en-US" sz="39650">
                <a:solidFill>
                  <a:srgbClr val="000000"/>
                </a:solidFill>
                <a:latin typeface="Tangerine"/>
                <a:ea typeface="Tangerine"/>
                <a:cs typeface="Tangerine"/>
                <a:sym typeface="Tangerine"/>
              </a:rPr>
              <a:t>&amp;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2192801">
            <a:off x="-6604287" y="19876505"/>
            <a:ext cx="16259998" cy="13739698"/>
          </a:xfrm>
          <a:custGeom>
            <a:avLst/>
            <a:gdLst/>
            <a:ahLst/>
            <a:cxnLst/>
            <a:rect r="r" b="b" t="t" l="l"/>
            <a:pathLst>
              <a:path h="13739698" w="16259998">
                <a:moveTo>
                  <a:pt x="0" y="0"/>
                </a:moveTo>
                <a:lnTo>
                  <a:pt x="16259997" y="0"/>
                </a:lnTo>
                <a:lnTo>
                  <a:pt x="16259997" y="13739698"/>
                </a:lnTo>
                <a:lnTo>
                  <a:pt x="0" y="13739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8398968">
            <a:off x="17941593" y="1424845"/>
            <a:ext cx="18272627" cy="15440370"/>
          </a:xfrm>
          <a:custGeom>
            <a:avLst/>
            <a:gdLst/>
            <a:ahLst/>
            <a:cxnLst/>
            <a:rect r="r" b="b" t="t" l="l"/>
            <a:pathLst>
              <a:path h="15440370" w="18272627">
                <a:moveTo>
                  <a:pt x="0" y="0"/>
                </a:moveTo>
                <a:lnTo>
                  <a:pt x="18272627" y="0"/>
                </a:lnTo>
                <a:lnTo>
                  <a:pt x="18272627" y="15440370"/>
                </a:lnTo>
                <a:lnTo>
                  <a:pt x="0" y="15440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8888364" y="21975038"/>
            <a:ext cx="14393927" cy="15131592"/>
          </a:xfrm>
          <a:custGeom>
            <a:avLst/>
            <a:gdLst/>
            <a:ahLst/>
            <a:cxnLst/>
            <a:rect r="r" b="b" t="t" l="l"/>
            <a:pathLst>
              <a:path h="15131592" w="14393927">
                <a:moveTo>
                  <a:pt x="0" y="0"/>
                </a:moveTo>
                <a:lnTo>
                  <a:pt x="14393927" y="0"/>
                </a:lnTo>
                <a:lnTo>
                  <a:pt x="14393927" y="15131592"/>
                </a:lnTo>
                <a:lnTo>
                  <a:pt x="0" y="151315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219559">
            <a:off x="-6378952" y="-347304"/>
            <a:ext cx="18032234" cy="17543861"/>
          </a:xfrm>
          <a:custGeom>
            <a:avLst/>
            <a:gdLst/>
            <a:ahLst/>
            <a:cxnLst/>
            <a:rect r="r" b="b" t="t" l="l"/>
            <a:pathLst>
              <a:path h="17543861" w="18032234">
                <a:moveTo>
                  <a:pt x="0" y="0"/>
                </a:moveTo>
                <a:lnTo>
                  <a:pt x="18032234" y="0"/>
                </a:lnTo>
                <a:lnTo>
                  <a:pt x="18032234" y="17543860"/>
                </a:lnTo>
                <a:lnTo>
                  <a:pt x="0" y="175438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DAGys6IZSfM</dc:identifier>
  <dcterms:modified xsi:type="dcterms:W3CDTF">2011-08-01T06:04:30Z</dcterms:modified>
  <cp:revision>1</cp:revision>
  <dc:title>White Aesthetic Eucalyptus Wedding Invitation Poster (30 x 40 in)</dc:title>
</cp:coreProperties>
</file>